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D477-DCB2-6D41-BFCA-39FAF3D2C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Mrs Dalloway</a:t>
            </a:r>
            <a:br>
              <a:rPr lang="en-GB"/>
            </a:br>
            <a:r>
              <a:rPr lang="en-GB"/>
              <a:t>by Virginia wool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A00EB-13FA-1F4A-8D52-B8DD2BED6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821907"/>
            <a:ext cx="8637072" cy="1294138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MA II SEM PAPER VIII Modern Fiction</a:t>
            </a:r>
          </a:p>
          <a:p>
            <a:r>
              <a:rPr lang="en-GB"/>
              <a:t>Government college Paonta Sahib </a:t>
            </a:r>
          </a:p>
          <a:p>
            <a:r>
              <a:rPr lang="en-GB"/>
              <a:t>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1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AB74-FEA4-4948-8AB1-00212EA57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A95FB-6DEC-A042-9451-2A96E1A78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7A4AC-C7A1-2247-B82A-C535547F580B}"/>
              </a:ext>
            </a:extLst>
          </p:cNvPr>
          <p:cNvSpPr txBox="1"/>
          <p:nvPr/>
        </p:nvSpPr>
        <p:spPr>
          <a:xfrm>
            <a:off x="3042047" y="1028343"/>
            <a:ext cx="610790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Virginia WoolfVirginia Woolf was born in 1882, after the death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her mother, she had her first nervous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breakdown. For Virginia the sea, as a symbol.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sea represented two things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on the one hand it represented what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harmonious, feminine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the other hand, it was also destructive,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menacing and stood for the possibility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resolution of intolerable conflicts in death.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the fathers death Virginia began her own life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literary career. She became one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members of the Bloomsbury group. This group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challenged Victorian values.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1912 she married Leonard Woolf</a:t>
            </a:r>
          </a:p>
        </p:txBody>
      </p:sp>
    </p:spTree>
    <p:extLst>
      <p:ext uri="{BB962C8B-B14F-4D97-AF65-F5344CB8AC3E}">
        <p14:creationId xmlns:p14="http://schemas.microsoft.com/office/powerpoint/2010/main" val="296231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016EC-96B6-1E4D-8850-B0B6CC13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20C28-0E3F-2844-9809-F804890C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A7054-59BA-2049-BDDC-72ABEAFE5CDF}"/>
              </a:ext>
            </a:extLst>
          </p:cNvPr>
          <p:cNvSpPr txBox="1"/>
          <p:nvPr/>
        </p:nvSpPr>
        <p:spPr>
          <a:xfrm>
            <a:off x="3042047" y="1305341"/>
            <a:ext cx="610790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Joyce and Virginia use two different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techniques of interior monologue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JOYCE used the direct interior monologue where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characters thoughts flow freely, thanks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masterpiece Ulysse we can understand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technique he, with the use of Epiphany, (his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peculiar technique) led the language break down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into a succession of words without grammar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connections or punctuation.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WOOLF used the indirect internal monologue when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narrator never lets the characters thoughts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flow without control and maintains logical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organisation she used punctuation or grammar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connections to bring to the reader the idea of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flux in the event.</a:t>
            </a:r>
          </a:p>
        </p:txBody>
      </p:sp>
    </p:spTree>
    <p:extLst>
      <p:ext uri="{BB962C8B-B14F-4D97-AF65-F5344CB8AC3E}">
        <p14:creationId xmlns:p14="http://schemas.microsoft.com/office/powerpoint/2010/main" val="223130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9552-8BAE-164B-BB78-12598830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5836-FD80-9949-9A2A-732DC6EE1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Stylistic featuresThoughts and feelings are connected without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apparent logical sequence, although their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syntactic structure remains well-formed.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prose is broken by semicolons,dashes,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exclamation marks to convey the typical way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building the sentence as it develops in the mind.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6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1081-117B-3B4B-956E-D2BB1718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A963F-CF0F-7A46-AB89-EFA1D64BE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59AA4-D4EA-B144-B425-7F7B32385946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Stylistic featuresThoughts and feelings are connected without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apparent logical sequence, although their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syntactic structure remains well-formed.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prose is broken by semicolons,dashes,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exclamation marks to convey the typical way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building the sentence as it develops in the mind.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1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BDD3-1F28-7048-BC69-7A322DA9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5588-D648-AB43-9283-1615E6A8C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TIMEhandled in two ways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Contrast external subjective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(underlined by the reference to actions or events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treated as counterpoints to the flow of thoughts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characters</a:t>
            </a:r>
          </a:p>
        </p:txBody>
      </p:sp>
    </p:spTree>
    <p:extLst>
      <p:ext uri="{BB962C8B-B14F-4D97-AF65-F5344CB8AC3E}">
        <p14:creationId xmlns:p14="http://schemas.microsoft.com/office/powerpoint/2010/main" val="555269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7447-3B92-1C41-AC97-BCAB2683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C9445-D5DF-0D41-9B96-C54FDD06B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BD5AA9-91CE-7F47-AB56-C525787C160D}"/>
              </a:ext>
            </a:extLst>
          </p:cNvPr>
          <p:cNvSpPr txBox="1"/>
          <p:nvPr/>
        </p:nvSpPr>
        <p:spPr>
          <a:xfrm>
            <a:off x="3042047" y="2274838"/>
            <a:ext cx="61079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/>
              <a:t>1st passage</a:t>
            </a: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beginning of the book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Mrs. Dalloway said she would buy the flowers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herself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third-person, external narrator, who very soon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share the characters different points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view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53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F3BFE-F3EF-D34C-8828-988191FE1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C38CD-5380-F940-8F9A-F47F6B94B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Clarissas (Scrope Purviss, Hugh Whitbreads)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Lucy had her work cut out for her.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then, thought Clarissa Dalloway, what a morning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fresh as if issued to children on a beach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poetic quality of the language</a:t>
            </a:r>
          </a:p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narrator, however implicit and unobtrusive,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makes her presence felt by recording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thoughts in order and often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providing images rendering the characters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perceptions and states of mind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sometimes managing to create intense poetry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48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0B98-D7FC-FA43-942A-A69D692A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C681F-B939-3C4F-BABB-7BA0EA3AB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Clarissa goes out in the morning to buy flowers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her house there are preparations (later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reader will come to know that theres going to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party in the evening)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fresh air reminds her of her youth at Bourton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remembers a conversation with Peter Walsh (India,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letters)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wonders how strange it is that people remember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apparently insignificant things</a:t>
            </a:r>
          </a:p>
        </p:txBody>
      </p:sp>
    </p:spTree>
    <p:extLst>
      <p:ext uri="{BB962C8B-B14F-4D97-AF65-F5344CB8AC3E}">
        <p14:creationId xmlns:p14="http://schemas.microsoft.com/office/powerpoint/2010/main" val="293896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EA93-E961-AD4D-9295-1594EBCE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Her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0C743-4B75-B140-8215-7ED20B1CA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typical elements of Woolfs style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indirect interior monologue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external third-person narrator adopting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perspective of several characters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shifting point of view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role of memory (tunnelling process)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contrast objective-subjective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poetic quality of the language (similes,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metaphors)</a:t>
            </a:r>
          </a:p>
        </p:txBody>
      </p:sp>
    </p:spTree>
    <p:extLst>
      <p:ext uri="{BB962C8B-B14F-4D97-AF65-F5344CB8AC3E}">
        <p14:creationId xmlns:p14="http://schemas.microsoft.com/office/powerpoint/2010/main" val="81075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B8B44-1FCF-BC44-B3F2-4B4F18D31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30847-F75F-0045-80B6-ECE33A7F4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of metaphorical, poetic language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describes herself as a small bird crouching 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feet of her husband reading the paper, while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 was trying to revive, to receive warmth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strength from him</a:t>
            </a:r>
          </a:p>
        </p:txBody>
      </p:sp>
    </p:spTree>
    <p:extLst>
      <p:ext uri="{BB962C8B-B14F-4D97-AF65-F5344CB8AC3E}">
        <p14:creationId xmlns:p14="http://schemas.microsoft.com/office/powerpoint/2010/main" val="3108631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A54B-7206-504F-B8D0-2E0A9F0D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87F3-AA68-F247-B596-744D3F66C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4800"/>
          </a:p>
          <a:p>
            <a:pPr marL="0" indent="0">
              <a:buNone/>
            </a:pPr>
            <a:r>
              <a:rPr lang="en-GB" sz="4800"/>
              <a:t>               Thank you</a:t>
            </a:r>
          </a:p>
        </p:txBody>
      </p:sp>
    </p:spTree>
    <p:extLst>
      <p:ext uri="{BB962C8B-B14F-4D97-AF65-F5344CB8AC3E}">
        <p14:creationId xmlns:p14="http://schemas.microsoft.com/office/powerpoint/2010/main" val="363798181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Gallery</vt:lpstr>
      <vt:lpstr>Mrs Dalloway by Virginia wool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 style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 Dalloway by Virginia wool </dc:title>
  <dc:creator>Unknown User</dc:creator>
  <cp:lastModifiedBy>Unknown User</cp:lastModifiedBy>
  <cp:revision>1</cp:revision>
  <dcterms:created xsi:type="dcterms:W3CDTF">2022-07-24T17:25:27Z</dcterms:created>
  <dcterms:modified xsi:type="dcterms:W3CDTF">2022-07-24T17:44:10Z</dcterms:modified>
</cp:coreProperties>
</file>